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568" r:id="rId2"/>
    <p:sldId id="580" r:id="rId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38475" cy="466725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0" y="1"/>
            <a:ext cx="3038475" cy="466725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r">
              <a:defRPr sz="1200"/>
            </a:lvl1pPr>
          </a:lstStyle>
          <a:p>
            <a:fld id="{F00FE35C-138C-4CBF-A567-A883512684F2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7"/>
            <a:ext cx="3038475" cy="466725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0" y="8829677"/>
            <a:ext cx="3038475" cy="466725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r">
              <a:defRPr sz="1200"/>
            </a:lvl1pPr>
          </a:lstStyle>
          <a:p>
            <a:fld id="{34F8F815-E6AE-411D-B57E-FE00650BE0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331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475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1"/>
            <a:ext cx="3038475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83F481ED-7FE3-45E7-AE20-80E34EE8C89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6"/>
            <a:ext cx="5607050" cy="3660775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21773C6B-6253-41D7-81B3-B33274A99B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966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73C6B-6253-41D7-81B3-B33274A99BD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05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60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231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304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72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64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079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0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75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910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08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0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5A0E3-3BEA-49F5-9356-4B3066540FA6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2418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32152"/>
              </p:ext>
            </p:extLst>
          </p:nvPr>
        </p:nvGraphicFramePr>
        <p:xfrm>
          <a:off x="761999" y="457199"/>
          <a:ext cx="7696200" cy="4648200"/>
        </p:xfrm>
        <a:graphic>
          <a:graphicData uri="http://schemas.openxmlformats.org/drawingml/2006/table">
            <a:tbl>
              <a:tblPr firstRow="1" firstCol="1" bandRow="1"/>
              <a:tblGrid>
                <a:gridCol w="3848100"/>
                <a:gridCol w="3848100"/>
              </a:tblGrid>
              <a:tr h="929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Ritual estate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Real estate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9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 belong to the 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Earth</a:t>
                      </a:r>
                      <a:r>
                        <a:rPr lang="en-US" sz="26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Earth belongs to 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6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9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Animate (living relatives).</a:t>
                      </a:r>
                      <a:endParaRPr lang="en-US" sz="2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Inanimate 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(lifeless</a:t>
                      </a:r>
                      <a:r>
                        <a:rPr lang="en-US" sz="2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resources).</a:t>
                      </a:r>
                      <a:endParaRPr lang="en-US" sz="2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9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Land</a:t>
                      </a:r>
                      <a:r>
                        <a:rPr lang="en-US" sz="2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is life (user rights).</a:t>
                      </a:r>
                      <a:endParaRPr lang="en-US" sz="2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Landlords</a:t>
                      </a:r>
                      <a:r>
                        <a:rPr lang="en-US" sz="2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(owners).</a:t>
                      </a:r>
                      <a:endParaRPr lang="en-US" sz="2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9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Ceremony</a:t>
                      </a:r>
                      <a:r>
                        <a:rPr lang="en-US" sz="2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(celebration, acknowledgment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2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Transactional (buying </a:t>
                      </a:r>
                      <a:r>
                        <a:rPr lang="en-US" sz="2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US" sz="2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selling).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/>
              <a:t>It’s complicated…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000" dirty="0"/>
              <a:t>Nature isn’t always hospitable to humans. </a:t>
            </a:r>
            <a:endParaRPr lang="en-US" sz="3000" dirty="0" smtClean="0"/>
          </a:p>
          <a:p>
            <a:endParaRPr lang="en-US" sz="3000" dirty="0"/>
          </a:p>
          <a:p>
            <a:r>
              <a:rPr lang="en-US" sz="3000" dirty="0"/>
              <a:t>One must kill and eat </a:t>
            </a:r>
            <a:r>
              <a:rPr lang="en-US" sz="3000" dirty="0" smtClean="0"/>
              <a:t>to </a:t>
            </a:r>
            <a:r>
              <a:rPr lang="en-US" sz="3000" dirty="0"/>
              <a:t>live</a:t>
            </a:r>
            <a:r>
              <a:rPr lang="en-US" sz="3000" dirty="0" smtClean="0"/>
              <a:t>.</a:t>
            </a:r>
          </a:p>
          <a:p>
            <a:endParaRPr lang="en-US" sz="3000" dirty="0"/>
          </a:p>
          <a:p>
            <a:r>
              <a:rPr lang="en-US" sz="3000" dirty="0"/>
              <a:t>Humans have influenced the landscape for </a:t>
            </a:r>
            <a:r>
              <a:rPr lang="en-US" sz="3000" dirty="0" smtClean="0"/>
              <a:t>millennia (e.g. use of fire</a:t>
            </a:r>
            <a:r>
              <a:rPr lang="en-US" sz="3000" smtClean="0"/>
              <a:t>, domestication </a:t>
            </a:r>
            <a:r>
              <a:rPr lang="en-US" sz="3000" dirty="0" smtClean="0"/>
              <a:t>of animals).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3000" dirty="0" smtClean="0"/>
              <a:t>	</a:t>
            </a:r>
            <a:r>
              <a:rPr lang="en-US" sz="3000" dirty="0" smtClean="0">
                <a:sym typeface="Wingdings 3" panose="05040102010807070707" pitchFamily="18" charset="2"/>
              </a:rPr>
              <a:t> </a:t>
            </a:r>
            <a:r>
              <a:rPr lang="en-US" sz="3000" dirty="0" smtClean="0"/>
              <a:t>Indigenous </a:t>
            </a:r>
            <a:r>
              <a:rPr lang="en-US" sz="3000" dirty="0"/>
              <a:t>people </a:t>
            </a:r>
            <a:r>
              <a:rPr lang="en-US" sz="3000" dirty="0" smtClean="0"/>
              <a:t>haven’t </a:t>
            </a:r>
            <a:r>
              <a:rPr lang="en-US" sz="3000" dirty="0"/>
              <a:t>always </a:t>
            </a:r>
            <a:r>
              <a:rPr lang="en-US" sz="3000" dirty="0" smtClean="0"/>
              <a:t>got </a:t>
            </a:r>
            <a:r>
              <a:rPr lang="en-US" sz="3000" dirty="0"/>
              <a:t>it </a:t>
            </a:r>
            <a:r>
              <a:rPr lang="en-US" sz="3000" dirty="0" smtClean="0"/>
              <a:t>			right</a:t>
            </a:r>
            <a:r>
              <a:rPr lang="en-US" sz="3000" dirty="0"/>
              <a:t>.</a:t>
            </a:r>
          </a:p>
          <a:p>
            <a:pPr marL="0" indent="0">
              <a:buNone/>
            </a:pPr>
            <a:endParaRPr lang="en-US" sz="3000" dirty="0" smtClean="0"/>
          </a:p>
          <a:p>
            <a:r>
              <a:rPr lang="en-US" sz="3000" dirty="0"/>
              <a:t>Ennobling </a:t>
            </a:r>
            <a:r>
              <a:rPr lang="en-US" sz="3000" dirty="0" smtClean="0"/>
              <a:t>ideals: striving to achieve.</a:t>
            </a:r>
            <a:endParaRPr lang="en-US" sz="30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40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4688</TotalTime>
  <Words>86</Words>
  <Application>Microsoft Office PowerPoint</Application>
  <PresentationFormat>On-screen Show (4:3)</PresentationFormat>
  <Paragraphs>21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 3</vt:lpstr>
      <vt:lpstr>Office Theme</vt:lpstr>
      <vt:lpstr>PowerPoint Presentation</vt:lpstr>
      <vt:lpstr>It’s complicated… 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Huia Richard Hutton</dc:creator>
  <cp:lastModifiedBy>Huia Richard Hutton</cp:lastModifiedBy>
  <cp:revision>890</cp:revision>
  <cp:lastPrinted>2019-04-29T21:00:33Z</cp:lastPrinted>
  <dcterms:created xsi:type="dcterms:W3CDTF">2014-02-06T22:05:54Z</dcterms:created>
  <dcterms:modified xsi:type="dcterms:W3CDTF">2019-05-12T18:56:37Z</dcterms:modified>
</cp:coreProperties>
</file>